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7"/>
  </p:notesMasterIdLst>
  <p:handoutMasterIdLst>
    <p:handoutMasterId r:id="rId8"/>
  </p:handoutMasterIdLst>
  <p:sldIdLst>
    <p:sldId id="256" r:id="rId5"/>
    <p:sldId id="257" r:id="rId6"/>
  </p:sldIdLst>
  <p:sldSz cx="30275213" cy="42803763"/>
  <p:notesSz cx="6858000" cy="9144000"/>
  <p:defaultTextStyle>
    <a:defPPr>
      <a:defRPr lang="de-DE"/>
    </a:defPPr>
    <a:lvl1pPr marL="0" algn="l" defTabSz="3386572" rtl="0" eaLnBrk="1" latinLnBrk="0" hangingPunct="1">
      <a:defRPr sz="6666" kern="1200">
        <a:solidFill>
          <a:schemeClr val="tx1"/>
        </a:solidFill>
        <a:latin typeface="+mn-lt"/>
        <a:ea typeface="+mn-ea"/>
        <a:cs typeface="+mn-cs"/>
      </a:defRPr>
    </a:lvl1pPr>
    <a:lvl2pPr marL="1693286" algn="l" defTabSz="3386572" rtl="0" eaLnBrk="1" latinLnBrk="0" hangingPunct="1">
      <a:defRPr sz="6666" kern="1200">
        <a:solidFill>
          <a:schemeClr val="tx1"/>
        </a:solidFill>
        <a:latin typeface="+mn-lt"/>
        <a:ea typeface="+mn-ea"/>
        <a:cs typeface="+mn-cs"/>
      </a:defRPr>
    </a:lvl2pPr>
    <a:lvl3pPr marL="3386572" algn="l" defTabSz="3386572" rtl="0" eaLnBrk="1" latinLnBrk="0" hangingPunct="1">
      <a:defRPr sz="6666" kern="1200">
        <a:solidFill>
          <a:schemeClr val="tx1"/>
        </a:solidFill>
        <a:latin typeface="+mn-lt"/>
        <a:ea typeface="+mn-ea"/>
        <a:cs typeface="+mn-cs"/>
      </a:defRPr>
    </a:lvl3pPr>
    <a:lvl4pPr marL="5079858" algn="l" defTabSz="3386572" rtl="0" eaLnBrk="1" latinLnBrk="0" hangingPunct="1">
      <a:defRPr sz="6666" kern="1200">
        <a:solidFill>
          <a:schemeClr val="tx1"/>
        </a:solidFill>
        <a:latin typeface="+mn-lt"/>
        <a:ea typeface="+mn-ea"/>
        <a:cs typeface="+mn-cs"/>
      </a:defRPr>
    </a:lvl4pPr>
    <a:lvl5pPr marL="6773144" algn="l" defTabSz="3386572" rtl="0" eaLnBrk="1" latinLnBrk="0" hangingPunct="1">
      <a:defRPr sz="6666" kern="1200">
        <a:solidFill>
          <a:schemeClr val="tx1"/>
        </a:solidFill>
        <a:latin typeface="+mn-lt"/>
        <a:ea typeface="+mn-ea"/>
        <a:cs typeface="+mn-cs"/>
      </a:defRPr>
    </a:lvl5pPr>
    <a:lvl6pPr marL="8466430" algn="l" defTabSz="3386572" rtl="0" eaLnBrk="1" latinLnBrk="0" hangingPunct="1">
      <a:defRPr sz="6666" kern="1200">
        <a:solidFill>
          <a:schemeClr val="tx1"/>
        </a:solidFill>
        <a:latin typeface="+mn-lt"/>
        <a:ea typeface="+mn-ea"/>
        <a:cs typeface="+mn-cs"/>
      </a:defRPr>
    </a:lvl6pPr>
    <a:lvl7pPr marL="10159716" algn="l" defTabSz="3386572" rtl="0" eaLnBrk="1" latinLnBrk="0" hangingPunct="1">
      <a:defRPr sz="6666" kern="1200">
        <a:solidFill>
          <a:schemeClr val="tx1"/>
        </a:solidFill>
        <a:latin typeface="+mn-lt"/>
        <a:ea typeface="+mn-ea"/>
        <a:cs typeface="+mn-cs"/>
      </a:defRPr>
    </a:lvl7pPr>
    <a:lvl8pPr marL="11853001" algn="l" defTabSz="3386572" rtl="0" eaLnBrk="1" latinLnBrk="0" hangingPunct="1">
      <a:defRPr sz="6666" kern="1200">
        <a:solidFill>
          <a:schemeClr val="tx1"/>
        </a:solidFill>
        <a:latin typeface="+mn-lt"/>
        <a:ea typeface="+mn-ea"/>
        <a:cs typeface="+mn-cs"/>
      </a:defRPr>
    </a:lvl8pPr>
    <a:lvl9pPr marL="13546287" algn="l" defTabSz="3386572" rtl="0" eaLnBrk="1" latinLnBrk="0" hangingPunct="1">
      <a:defRPr sz="666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1F3F3"/>
    <a:srgbClr val="E5EAE9"/>
    <a:srgbClr val="E1DBD5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8" autoAdjust="0"/>
  </p:normalViewPr>
  <p:slideViewPr>
    <p:cSldViewPr showGuides="1">
      <p:cViewPr>
        <p:scale>
          <a:sx n="33" d="100"/>
          <a:sy n="33" d="100"/>
        </p:scale>
        <p:origin x="1752" y="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3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Lorem Ipsum dolor</c:v>
                </c:pt>
              </c:strCache>
            </c:strRef>
          </c:tx>
          <c:spPr>
            <a:solidFill>
              <a:schemeClr val="accent2"/>
            </a:solidFill>
            <a:ln w="12700">
              <a:solidFill>
                <a:schemeClr val="accent1"/>
              </a:solidFill>
            </a:ln>
            <a:effectLst/>
          </c:spPr>
          <c:invertIfNegative val="0"/>
          <c:cat>
            <c:strRef>
              <c:f>Tabelle1!$A$2:$A$9</c:f>
              <c:strCache>
                <c:ptCount val="8"/>
                <c:pt idx="0">
                  <c:v>Lorem Ipsum</c:v>
                </c:pt>
                <c:pt idx="1">
                  <c:v>Lorem Ipsum</c:v>
                </c:pt>
                <c:pt idx="2">
                  <c:v>Lorem Ipsum</c:v>
                </c:pt>
                <c:pt idx="3">
                  <c:v>Lorem Ipsum</c:v>
                </c:pt>
                <c:pt idx="4">
                  <c:v>Lorem Ipsum</c:v>
                </c:pt>
                <c:pt idx="5">
                  <c:v>Lorem Ipsum</c:v>
                </c:pt>
                <c:pt idx="6">
                  <c:v>Lorem Ipsum</c:v>
                </c:pt>
                <c:pt idx="7">
                  <c:v>Lorem Ipsum</c:v>
                </c:pt>
              </c:strCache>
            </c:strRef>
          </c:cat>
          <c:val>
            <c:numRef>
              <c:f>Tabelle1!$B$2:$B$9</c:f>
              <c:numCache>
                <c:formatCode>General</c:formatCode>
                <c:ptCount val="8"/>
                <c:pt idx="0">
                  <c:v>650</c:v>
                </c:pt>
                <c:pt idx="1">
                  <c:v>100</c:v>
                </c:pt>
                <c:pt idx="2">
                  <c:v>500</c:v>
                </c:pt>
                <c:pt idx="3">
                  <c:v>300</c:v>
                </c:pt>
                <c:pt idx="4">
                  <c:v>200</c:v>
                </c:pt>
                <c:pt idx="5">
                  <c:v>400</c:v>
                </c:pt>
                <c:pt idx="6">
                  <c:v>800</c:v>
                </c:pt>
                <c:pt idx="7">
                  <c:v>1300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5E-4993-9FDB-64C1B73B0E34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Lorem Ipsum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accent1"/>
              </a:solidFill>
            </a:ln>
            <a:effectLst/>
          </c:spPr>
          <c:invertIfNegative val="0"/>
          <c:cat>
            <c:strRef>
              <c:f>Tabelle1!$A$2:$A$9</c:f>
              <c:strCache>
                <c:ptCount val="8"/>
                <c:pt idx="0">
                  <c:v>Lorem Ipsum</c:v>
                </c:pt>
                <c:pt idx="1">
                  <c:v>Lorem Ipsum</c:v>
                </c:pt>
                <c:pt idx="2">
                  <c:v>Lorem Ipsum</c:v>
                </c:pt>
                <c:pt idx="3">
                  <c:v>Lorem Ipsum</c:v>
                </c:pt>
                <c:pt idx="4">
                  <c:v>Lorem Ipsum</c:v>
                </c:pt>
                <c:pt idx="5">
                  <c:v>Lorem Ipsum</c:v>
                </c:pt>
                <c:pt idx="6">
                  <c:v>Lorem Ipsum</c:v>
                </c:pt>
                <c:pt idx="7">
                  <c:v>Lorem Ipsum</c:v>
                </c:pt>
              </c:strCache>
            </c:strRef>
          </c:cat>
          <c:val>
            <c:numRef>
              <c:f>Tabelle1!$C$2:$C$9</c:f>
              <c:numCache>
                <c:formatCode>General</c:formatCode>
                <c:ptCount val="8"/>
                <c:pt idx="0">
                  <c:v>150</c:v>
                </c:pt>
                <c:pt idx="1">
                  <c:v>100</c:v>
                </c:pt>
                <c:pt idx="2">
                  <c:v>200</c:v>
                </c:pt>
                <c:pt idx="3">
                  <c:v>600</c:v>
                </c:pt>
                <c:pt idx="4">
                  <c:v>600</c:v>
                </c:pt>
                <c:pt idx="5">
                  <c:v>800</c:v>
                </c:pt>
                <c:pt idx="6">
                  <c:v>400</c:v>
                </c:pt>
                <c:pt idx="7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5E-4993-9FDB-64C1B73B0E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1031313328"/>
        <c:axId val="1031313744"/>
      </c:barChart>
      <c:catAx>
        <c:axId val="10313133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31313744"/>
        <c:crosses val="autoZero"/>
        <c:auto val="1"/>
        <c:lblAlgn val="ctr"/>
        <c:lblOffset val="100"/>
        <c:noMultiLvlLbl val="0"/>
      </c:catAx>
      <c:valAx>
        <c:axId val="10313137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31313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000" b="1"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06.05.2026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2438400" y="900113"/>
            <a:ext cx="2212975" cy="3127375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06.05.2026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386572" rtl="0" eaLnBrk="1" latinLnBrk="0" hangingPunct="1">
      <a:spcAft>
        <a:spcPts val="2222"/>
      </a:spcAft>
      <a:defRPr sz="4074" kern="1200">
        <a:solidFill>
          <a:schemeClr val="tx1"/>
        </a:solidFill>
        <a:latin typeface="+mn-lt"/>
        <a:ea typeface="+mn-ea"/>
        <a:cs typeface="+mn-cs"/>
      </a:defRPr>
    </a:lvl1pPr>
    <a:lvl2pPr marL="658500" indent="-658500" algn="l" defTabSz="3386572" rtl="0" eaLnBrk="1" latinLnBrk="0" hangingPunct="1">
      <a:spcAft>
        <a:spcPts val="2222"/>
      </a:spcAft>
      <a:buFont typeface="Arial" panose="020B0604020202020204" pitchFamily="34" charset="0"/>
      <a:buChar char="‒"/>
      <a:defRPr sz="4074" kern="1200">
        <a:solidFill>
          <a:schemeClr val="tx1"/>
        </a:solidFill>
        <a:latin typeface="+mn-lt"/>
        <a:ea typeface="+mn-ea"/>
        <a:cs typeface="+mn-cs"/>
      </a:defRPr>
    </a:lvl2pPr>
    <a:lvl3pPr marL="1322881" indent="-664381" algn="l" defTabSz="3386572" rtl="0" eaLnBrk="1" latinLnBrk="0" hangingPunct="1">
      <a:spcAft>
        <a:spcPts val="2222"/>
      </a:spcAft>
      <a:buFont typeface="Arial" panose="020B0604020202020204" pitchFamily="34" charset="0"/>
      <a:buChar char="‒"/>
      <a:defRPr sz="4074" kern="1200">
        <a:solidFill>
          <a:schemeClr val="tx1"/>
        </a:solidFill>
        <a:latin typeface="+mn-lt"/>
        <a:ea typeface="+mn-ea"/>
        <a:cs typeface="+mn-cs"/>
      </a:defRPr>
    </a:lvl3pPr>
    <a:lvl4pPr marL="1981382" indent="-658500" algn="l" defTabSz="3386572" rtl="0" eaLnBrk="1" latinLnBrk="0" hangingPunct="1">
      <a:spcAft>
        <a:spcPts val="2222"/>
      </a:spcAft>
      <a:buFont typeface="Arial" panose="020B0604020202020204" pitchFamily="34" charset="0"/>
      <a:buChar char="‒"/>
      <a:defRPr sz="4074" kern="1200">
        <a:solidFill>
          <a:schemeClr val="tx1"/>
        </a:solidFill>
        <a:latin typeface="+mn-lt"/>
        <a:ea typeface="+mn-ea"/>
        <a:cs typeface="+mn-cs"/>
      </a:defRPr>
    </a:lvl4pPr>
    <a:lvl5pPr marL="2669277" indent="-687899" algn="l" defTabSz="3386572" rtl="0" eaLnBrk="1" latinLnBrk="0" hangingPunct="1">
      <a:spcAft>
        <a:spcPts val="2222"/>
      </a:spcAft>
      <a:buFont typeface="Arial" panose="020B0604020202020204" pitchFamily="34" charset="0"/>
      <a:buChar char="‒"/>
      <a:defRPr sz="4074" kern="1200">
        <a:solidFill>
          <a:schemeClr val="tx1"/>
        </a:solidFill>
        <a:latin typeface="+mn-lt"/>
        <a:ea typeface="+mn-ea"/>
        <a:cs typeface="+mn-cs"/>
      </a:defRPr>
    </a:lvl5pPr>
    <a:lvl6pPr marL="8466430" algn="l" defTabSz="3386572" rtl="0" eaLnBrk="1" latinLnBrk="0" hangingPunct="1">
      <a:defRPr sz="4444" kern="1200">
        <a:solidFill>
          <a:schemeClr val="tx1"/>
        </a:solidFill>
        <a:latin typeface="+mn-lt"/>
        <a:ea typeface="+mn-ea"/>
        <a:cs typeface="+mn-cs"/>
      </a:defRPr>
    </a:lvl6pPr>
    <a:lvl7pPr marL="10159716" algn="l" defTabSz="3386572" rtl="0" eaLnBrk="1" latinLnBrk="0" hangingPunct="1">
      <a:defRPr sz="4444" kern="1200">
        <a:solidFill>
          <a:schemeClr val="tx1"/>
        </a:solidFill>
        <a:latin typeface="+mn-lt"/>
        <a:ea typeface="+mn-ea"/>
        <a:cs typeface="+mn-cs"/>
      </a:defRPr>
    </a:lvl7pPr>
    <a:lvl8pPr marL="11853001" algn="l" defTabSz="3386572" rtl="0" eaLnBrk="1" latinLnBrk="0" hangingPunct="1">
      <a:defRPr sz="4444" kern="1200">
        <a:solidFill>
          <a:schemeClr val="tx1"/>
        </a:solidFill>
        <a:latin typeface="+mn-lt"/>
        <a:ea typeface="+mn-ea"/>
        <a:cs typeface="+mn-cs"/>
      </a:defRPr>
    </a:lvl8pPr>
    <a:lvl9pPr marL="13546287" algn="l" defTabSz="3386572" rtl="0" eaLnBrk="1" latinLnBrk="0" hangingPunct="1">
      <a:defRPr sz="44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6852AA74-A0F0-BDFF-7367-2080B5116D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46749" y="4168775"/>
            <a:ext cx="28205162" cy="1703863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" y="5220000"/>
            <a:ext cx="18973799" cy="7344000"/>
          </a:xfrm>
          <a:solidFill>
            <a:schemeClr val="bg1"/>
          </a:solidFill>
        </p:spPr>
        <p:txBody>
          <a:bodyPr tIns="1044000"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1044575" y="22193250"/>
            <a:ext cx="8928000" cy="8067153"/>
          </a:xfrm>
        </p:spPr>
        <p:txBody>
          <a:bodyPr/>
          <a:lstStyle>
            <a:lvl1pPr>
              <a:lnSpc>
                <a:spcPct val="97000"/>
              </a:lnSpc>
              <a:defRPr sz="4800" b="1"/>
            </a:lvl1pPr>
            <a:lvl2pPr>
              <a:defRPr sz="4800" b="1"/>
            </a:lvl2pPr>
            <a:lvl3pPr>
              <a:defRPr sz="4800" b="1"/>
            </a:lvl3pPr>
            <a:lvl4pPr>
              <a:defRPr sz="4800" b="1"/>
            </a:lvl4pPr>
            <a:lvl5pPr>
              <a:defRPr sz="4800" b="1"/>
            </a:lvl5pPr>
          </a:lstStyle>
          <a:p>
            <a:pPr lvl="0"/>
            <a:r>
              <a:rPr lang="de-CH" dirty="0"/>
              <a:t>Lead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1693CD7-3D0E-FD30-BD0F-0010CED525B2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10680006" y="22193250"/>
            <a:ext cx="8928000" cy="8067153"/>
          </a:xfrm>
        </p:spPr>
        <p:txBody>
          <a:bodyPr/>
          <a:lstStyle>
            <a:lvl1pPr>
              <a:defRPr sz="3000" b="0"/>
            </a:lvl1pPr>
            <a:lvl2pPr>
              <a:defRPr sz="3000" b="0"/>
            </a:lvl2pPr>
            <a:lvl3pPr>
              <a:defRPr sz="3000" b="0"/>
            </a:lvl3pPr>
            <a:lvl4pPr>
              <a:defRPr sz="3000" b="0"/>
            </a:lvl4pPr>
            <a:lvl5pPr>
              <a:defRPr sz="3000" b="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3088E9CE-50CC-694E-8019-87032A61CF8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20323911" y="22193250"/>
            <a:ext cx="8928000" cy="17175163"/>
          </a:xfrm>
        </p:spPr>
        <p:txBody>
          <a:bodyPr/>
          <a:lstStyle>
            <a:lvl1pPr>
              <a:defRPr sz="3000" b="0"/>
            </a:lvl1pPr>
            <a:lvl2pPr>
              <a:defRPr sz="3000" b="0"/>
            </a:lvl2pPr>
            <a:lvl3pPr>
              <a:defRPr sz="3000" b="0"/>
            </a:lvl3pPr>
            <a:lvl4pPr>
              <a:defRPr sz="3000" b="0"/>
            </a:lvl4pPr>
            <a:lvl5pPr>
              <a:defRPr sz="3000" b="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966D5A53-C690-790A-8E39-CBCD85154C68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10685727" y="31295149"/>
            <a:ext cx="8928000" cy="8067153"/>
          </a:xfrm>
        </p:spPr>
        <p:txBody>
          <a:bodyPr/>
          <a:lstStyle>
            <a:lvl1pPr>
              <a:defRPr sz="3000" b="0"/>
            </a:lvl1pPr>
            <a:lvl2pPr>
              <a:defRPr sz="3000" b="0"/>
            </a:lvl2pPr>
            <a:lvl3pPr>
              <a:defRPr sz="3000" b="0"/>
            </a:lvl3pPr>
            <a:lvl4pPr>
              <a:defRPr sz="3000" b="0"/>
            </a:lvl4pPr>
            <a:lvl5pPr>
              <a:defRPr sz="3000" b="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4316A0CA-1070-C267-CDE8-E9B66A1604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6749" y="31295148"/>
            <a:ext cx="8925926" cy="807326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  <p:sp>
        <p:nvSpPr>
          <p:cNvPr id="16" name="Textplatzhalter 14">
            <a:extLst>
              <a:ext uri="{FF2B5EF4-FFF2-40B4-BE49-F238E27FC236}">
                <a16:creationId xmlns:a16="http://schemas.microsoft.com/office/drawing/2014/main" id="{26D5BC5F-634A-B955-B077-C060113FE01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88799" y="1044575"/>
            <a:ext cx="19843425" cy="2143503"/>
          </a:xfrm>
        </p:spPr>
        <p:txBody>
          <a:bodyPr anchor="ctr"/>
          <a:lstStyle>
            <a:lvl1pPr>
              <a:defRPr sz="5000" b="0">
                <a:latin typeface="Source Sans Pro SemiBold" panose="020B0603030403020204" pitchFamily="34" charset="0"/>
              </a:defRPr>
            </a:lvl1pPr>
            <a:lvl2pPr>
              <a:defRPr sz="4800" b="1"/>
            </a:lvl2pPr>
            <a:lvl3pPr>
              <a:defRPr sz="4800" b="1"/>
            </a:lvl3pPr>
            <a:lvl4pPr>
              <a:defRPr sz="4800" b="1"/>
            </a:lvl4pPr>
            <a:lvl5pPr>
              <a:defRPr sz="4800" b="1"/>
            </a:lvl5pPr>
          </a:lstStyle>
          <a:p>
            <a:pPr lvl="0"/>
            <a:r>
              <a:rPr lang="de-DE" dirty="0"/>
              <a:t>Organisationseinheit</a:t>
            </a:r>
            <a:endParaRPr lang="de-CH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E27B0CA8-9E5C-66D3-BC1B-2114BF935FD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44574" y="10414001"/>
            <a:ext cx="17929225" cy="2150000"/>
          </a:xfrm>
        </p:spPr>
        <p:txBody>
          <a:bodyPr/>
          <a:lstStyle>
            <a:lvl1pPr>
              <a:defRPr sz="9400"/>
            </a:lvl1pPr>
            <a:lvl2pPr>
              <a:defRPr sz="7500"/>
            </a:lvl2pPr>
            <a:lvl3pPr>
              <a:defRPr sz="7500"/>
            </a:lvl3pPr>
            <a:lvl4pPr>
              <a:defRPr sz="7500"/>
            </a:lvl4pPr>
            <a:lvl5pPr>
              <a:defRPr sz="7500"/>
            </a:lvl5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368" userDrawn="1">
          <p15:clr>
            <a:srgbClr val="A4A3A4"/>
          </p15:clr>
        </p15:guide>
        <p15:guide id="2" orient="horz" pos="24799" userDrawn="1">
          <p15:clr>
            <a:srgbClr val="A4A3A4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 Varian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" y="4168776"/>
            <a:ext cx="29232224" cy="5063753"/>
          </a:xfrm>
        </p:spPr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1044575" y="20556000"/>
            <a:ext cx="8928000" cy="10028902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  <a:lvl2pPr>
              <a:lnSpc>
                <a:spcPct val="97000"/>
              </a:lnSpc>
              <a:defRPr/>
            </a:lvl2pPr>
            <a:lvl3pPr>
              <a:lnSpc>
                <a:spcPct val="97000"/>
              </a:lnSpc>
              <a:defRPr/>
            </a:lvl3pPr>
            <a:lvl4pPr>
              <a:lnSpc>
                <a:spcPct val="97000"/>
              </a:lnSpc>
              <a:defRPr/>
            </a:lvl4pPr>
            <a:lvl5pPr>
              <a:lnSpc>
                <a:spcPct val="97000"/>
              </a:lnSpc>
              <a:defRPr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EDCB7FF-4CD7-6529-A6C4-0B6B7BFA11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668000" y="9486900"/>
            <a:ext cx="18583910" cy="1012845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2BCFB5D3-945B-31AB-BB3F-4B54C081F4B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045523" y="9486900"/>
            <a:ext cx="8928000" cy="10128455"/>
          </a:xfrm>
        </p:spPr>
        <p:txBody>
          <a:bodyPr/>
          <a:lstStyle>
            <a:lvl1pPr>
              <a:lnSpc>
                <a:spcPct val="97000"/>
              </a:lnSpc>
              <a:defRPr sz="4800" b="1"/>
            </a:lvl1pPr>
            <a:lvl2pPr>
              <a:defRPr sz="4800" b="1"/>
            </a:lvl2pPr>
            <a:lvl3pPr>
              <a:defRPr sz="4800" b="1"/>
            </a:lvl3pPr>
            <a:lvl4pPr>
              <a:defRPr sz="4800" b="1"/>
            </a:lvl4pPr>
            <a:lvl5pPr>
              <a:defRPr sz="4800" b="1"/>
            </a:lvl5pPr>
          </a:lstStyle>
          <a:p>
            <a:pPr lvl="0"/>
            <a:r>
              <a:rPr lang="de-CH" dirty="0"/>
              <a:t>Lead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F6BC2BC-A0BC-A013-FB3B-38D4E5369A48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10664925" y="20556000"/>
            <a:ext cx="8928000" cy="14617623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  <a:lvl2pPr>
              <a:lnSpc>
                <a:spcPct val="97000"/>
              </a:lnSpc>
              <a:defRPr/>
            </a:lvl2pPr>
            <a:lvl3pPr>
              <a:lnSpc>
                <a:spcPct val="97000"/>
              </a:lnSpc>
              <a:defRPr/>
            </a:lvl3pPr>
            <a:lvl4pPr>
              <a:lnSpc>
                <a:spcPct val="97000"/>
              </a:lnSpc>
              <a:defRPr/>
            </a:lvl4pPr>
            <a:lvl5pPr>
              <a:lnSpc>
                <a:spcPct val="97000"/>
              </a:lnSpc>
              <a:defRPr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7018D6E1-DBC7-C9C5-49C1-B1F70151FC9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44576" y="31760493"/>
            <a:ext cx="8928100" cy="1002890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15A2883F-C3AD-5D49-7582-B0C016304434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20313922" y="20556000"/>
            <a:ext cx="8928000" cy="21020744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  <a:lvl2pPr>
              <a:lnSpc>
                <a:spcPct val="97000"/>
              </a:lnSpc>
              <a:defRPr/>
            </a:lvl2pPr>
            <a:lvl3pPr>
              <a:lnSpc>
                <a:spcPct val="97000"/>
              </a:lnSpc>
              <a:defRPr/>
            </a:lvl3pPr>
            <a:lvl4pPr>
              <a:lnSpc>
                <a:spcPct val="97000"/>
              </a:lnSpc>
              <a:defRPr/>
            </a:lvl4pPr>
            <a:lvl5pPr>
              <a:lnSpc>
                <a:spcPct val="97000"/>
              </a:lnSpc>
              <a:defRPr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986FEF4E-2068-8AA2-E68D-13743D441F16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10656285" y="35335428"/>
            <a:ext cx="8928000" cy="6403122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  <a:lvl2pPr>
              <a:lnSpc>
                <a:spcPct val="97000"/>
              </a:lnSpc>
              <a:defRPr/>
            </a:lvl2pPr>
            <a:lvl3pPr>
              <a:lnSpc>
                <a:spcPct val="97000"/>
              </a:lnSpc>
              <a:defRPr/>
            </a:lvl3pPr>
            <a:lvl4pPr>
              <a:lnSpc>
                <a:spcPct val="97000"/>
              </a:lnSpc>
              <a:defRPr/>
            </a:lvl4pPr>
            <a:lvl5pPr>
              <a:lnSpc>
                <a:spcPct val="97000"/>
              </a:lnSpc>
              <a:defRPr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Textplatzhalter 14">
            <a:extLst>
              <a:ext uri="{FF2B5EF4-FFF2-40B4-BE49-F238E27FC236}">
                <a16:creationId xmlns:a16="http://schemas.microsoft.com/office/drawing/2014/main" id="{AE2E7A2B-2B78-6E28-F451-1FB2741A659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388799" y="1044575"/>
            <a:ext cx="19843425" cy="2143503"/>
          </a:xfrm>
        </p:spPr>
        <p:txBody>
          <a:bodyPr anchor="ctr"/>
          <a:lstStyle>
            <a:lvl1pPr>
              <a:defRPr sz="5000" b="0">
                <a:latin typeface="Source Sans Pro SemiBold" panose="020B0603030403020204" pitchFamily="34" charset="0"/>
              </a:defRPr>
            </a:lvl1pPr>
            <a:lvl2pPr>
              <a:defRPr sz="4800" b="1"/>
            </a:lvl2pPr>
            <a:lvl3pPr>
              <a:defRPr sz="4800" b="1"/>
            </a:lvl3pPr>
            <a:lvl4pPr>
              <a:defRPr sz="4800" b="1"/>
            </a:lvl4pPr>
            <a:lvl5pPr>
              <a:defRPr sz="4800" b="1"/>
            </a:lvl5pPr>
          </a:lstStyle>
          <a:p>
            <a:pPr lvl="0"/>
            <a:r>
              <a:rPr lang="de-DE" dirty="0"/>
              <a:t>Organisationseinheit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21947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365" userDrawn="1">
          <p15:clr>
            <a:srgbClr val="A4A3A4"/>
          </p15:clr>
        </p15:guide>
        <p15:guide id="2" orient="horz" pos="5975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" y="5220000"/>
            <a:ext cx="29232224" cy="7344000"/>
          </a:xfrm>
          <a:prstGeom prst="rect">
            <a:avLst/>
          </a:prstGeom>
        </p:spPr>
        <p:txBody>
          <a:bodyPr vert="horz" lIns="1044000" tIns="1044000" rIns="0" bIns="0" rtlCol="0" anchor="t">
            <a:noAutofit/>
          </a:bodyPr>
          <a:lstStyle/>
          <a:p>
            <a:r>
              <a:rPr lang="de-CH" dirty="0"/>
              <a:t>Titel </a:t>
            </a:r>
            <a:br>
              <a:rPr lang="de-CH" dirty="0"/>
            </a:br>
            <a:r>
              <a:rPr lang="de-CH" dirty="0"/>
              <a:t>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44575" y="22193250"/>
            <a:ext cx="8928000" cy="16359863"/>
          </a:xfrm>
          <a:prstGeom prst="rect">
            <a:avLst/>
          </a:prstGeom>
        </p:spPr>
        <p:txBody>
          <a:bodyPr vert="horz" lIns="0" tIns="0" rIns="0" bIns="0" numCol="1" spcCol="0" rtlCol="0">
            <a:noAutofit/>
          </a:bodyPr>
          <a:lstStyle/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24998167" y="37242375"/>
            <a:ext cx="10946123" cy="61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CH" sz="400" spc="40" baseline="0" dirty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71A73D1-5B52-8EB5-4C1E-BFB1392DAEF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0" y="1028700"/>
            <a:ext cx="6193803" cy="2145600"/>
          </a:xfrm>
          <a:prstGeom prst="rect">
            <a:avLst/>
          </a:prstGeom>
        </p:spPr>
      </p:pic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6D1ADDF0-09CB-9B47-1ED4-97CA195F2585}"/>
              </a:ext>
            </a:extLst>
          </p:cNvPr>
          <p:cNvCxnSpPr/>
          <p:nvPr userDrawn="1"/>
        </p:nvCxnSpPr>
        <p:spPr>
          <a:xfrm>
            <a:off x="8309671" y="1047250"/>
            <a:ext cx="0" cy="2103529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sldNum="0" hdr="0" ftr="0" dt="0"/>
  <p:txStyles>
    <p:titleStyle>
      <a:lvl1pPr algn="l" defTabSz="914400" rtl="0" eaLnBrk="1" latinLnBrk="0" hangingPunct="1">
        <a:lnSpc>
          <a:spcPct val="83000"/>
        </a:lnSpc>
        <a:spcBef>
          <a:spcPct val="0"/>
        </a:spcBef>
        <a:buNone/>
        <a:defRPr sz="15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+mj-lt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0"/>
        </a:spcBef>
        <a:buFont typeface="Symbol" panose="05050102010706020507" pitchFamily="18" charset="2"/>
        <a:buChar char="-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0"/>
        </a:spcBef>
        <a:buFont typeface="Symbol" panose="05050102010706020507" pitchFamily="18" charset="2"/>
        <a:buChar char="-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0"/>
        </a:spcBef>
        <a:buFont typeface="Symbol" panose="05050102010706020507" pitchFamily="18" charset="2"/>
        <a:buChar char="-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0"/>
        </a:spcBef>
        <a:buFont typeface="Symbol" panose="05050102010706020507" pitchFamily="18" charset="2"/>
        <a:buChar char="-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58" userDrawn="1">
          <p15:clr>
            <a:srgbClr val="A4A3A4"/>
          </p15:clr>
        </p15:guide>
        <p15:guide id="2" pos="18414" userDrawn="1">
          <p15:clr>
            <a:srgbClr val="A4A3A4"/>
          </p15:clr>
        </p15:guide>
        <p15:guide id="3" orient="horz" pos="26292" userDrawn="1">
          <p15:clr>
            <a:srgbClr val="A4A3A4"/>
          </p15:clr>
        </p15:guide>
        <p15:guide id="4" orient="horz" pos="658" userDrawn="1">
          <p15:clr>
            <a:srgbClr val="A4A3A4"/>
          </p15:clr>
        </p15:guide>
        <p15:guide id="5" pos="6720" userDrawn="1">
          <p15:clr>
            <a:srgbClr val="A4A3A4"/>
          </p15:clr>
        </p15:guide>
        <p15:guide id="6" pos="12342" userDrawn="1">
          <p15:clr>
            <a:srgbClr val="A4A3A4"/>
          </p15:clr>
        </p15:guide>
        <p15:guide id="7" pos="12798" userDrawn="1">
          <p15:clr>
            <a:srgbClr val="A4A3A4"/>
          </p15:clr>
        </p15:guide>
        <p15:guide id="8" pos="6282" userDrawn="1">
          <p15:clr>
            <a:srgbClr val="A4A3A4"/>
          </p15:clr>
        </p15:guide>
        <p15:guide id="10" orient="horz" pos="2626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platzhalter 11" descr="Ein Bild, das Pflanze, Baum enthält.&#10;&#10;Automatisch generierte Beschreibung">
            <a:extLst>
              <a:ext uri="{FF2B5EF4-FFF2-40B4-BE49-F238E27FC236}">
                <a16:creationId xmlns:a16="http://schemas.microsoft.com/office/drawing/2014/main" id="{BD761C7B-B303-B0FA-1560-7FDA1C75F24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" b="32"/>
          <a:stretch>
            <a:fillRect/>
          </a:stretch>
        </p:blipFill>
        <p:spPr>
          <a:xfrm>
            <a:off x="1046749" y="4168775"/>
            <a:ext cx="28205162" cy="1705685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7FB41146-55F7-5706-6805-5D9E0D8A9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Titel</a:t>
            </a:r>
            <a:br>
              <a:rPr lang="de-CH" dirty="0"/>
            </a:br>
            <a:r>
              <a:rPr lang="de-CH" dirty="0"/>
              <a:t>2. Zeile</a:t>
            </a:r>
            <a:br>
              <a:rPr lang="de-CH" dirty="0"/>
            </a:br>
            <a:r>
              <a:rPr lang="de-CH" dirty="0"/>
              <a:t> 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BBB802D-3411-52AB-93CF-424AFEED3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4575" y="22193250"/>
            <a:ext cx="8928000" cy="7201519"/>
          </a:xfrm>
        </p:spPr>
        <p:txBody>
          <a:bodyPr/>
          <a:lstStyle/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.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498C715-B88B-53C5-2BB6-ED483F78561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0680006" y="22157965"/>
            <a:ext cx="8928000" cy="8100900"/>
          </a:xfrm>
        </p:spPr>
        <p:txBody>
          <a:bodyPr/>
          <a:lstStyle/>
          <a:p>
            <a:pPr>
              <a:lnSpc>
                <a:spcPct val="97000"/>
              </a:lnSpc>
              <a:spcAft>
                <a:spcPts val="3000"/>
              </a:spcAft>
            </a:pPr>
            <a:r>
              <a:rPr lang="de-CH" sz="4800" b="1" dirty="0"/>
              <a:t>Untertitel (48 Pt. fett)</a:t>
            </a:r>
          </a:p>
          <a:p>
            <a:pPr>
              <a:lnSpc>
                <a:spcPct val="97000"/>
              </a:lnSpc>
            </a:pP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endParaRPr lang="de-CH" dirty="0"/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endParaRPr lang="de-CH" dirty="0"/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7B1BC0A-443C-6BB6-4296-0ADF3AEFD8E1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0323911" y="22157966"/>
            <a:ext cx="8928000" cy="8100900"/>
          </a:xfrm>
        </p:spPr>
        <p:txBody>
          <a:bodyPr/>
          <a:lstStyle/>
          <a:p>
            <a:pPr>
              <a:lnSpc>
                <a:spcPct val="97000"/>
              </a:lnSpc>
              <a:spcAft>
                <a:spcPts val="3000"/>
              </a:spcAft>
            </a:pPr>
            <a:r>
              <a:rPr lang="de-CH" sz="4800" b="1" dirty="0"/>
              <a:t>Untertitel (48 Pt. fett)</a:t>
            </a:r>
          </a:p>
          <a:p>
            <a:pPr>
              <a:lnSpc>
                <a:spcPct val="97000"/>
              </a:lnSpc>
            </a:pPr>
            <a:r>
              <a:rPr lang="de-CH" b="1" dirty="0"/>
              <a:t>Zwischentitel (30 Pt. fett)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endParaRPr lang="de-CH" dirty="0"/>
          </a:p>
          <a:p>
            <a:pPr>
              <a:lnSpc>
                <a:spcPct val="97000"/>
              </a:lnSpc>
            </a:pPr>
            <a:r>
              <a:rPr lang="de-CH" b="1" dirty="0"/>
              <a:t>Zwischentitel (30 Pt. fett)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endParaRPr lang="de-CH" dirty="0"/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endParaRPr lang="de-CH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ED533D06-636C-122A-8E6A-E8CAC101127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0685727" y="31191201"/>
            <a:ext cx="8928000" cy="759852"/>
          </a:xfrm>
        </p:spPr>
        <p:txBody>
          <a:bodyPr/>
          <a:lstStyle/>
          <a:p>
            <a:r>
              <a:rPr lang="de-CH" sz="4800" b="1" dirty="0"/>
              <a:t>Untertitel (48 Pt. fett)</a:t>
            </a:r>
          </a:p>
        </p:txBody>
      </p:sp>
      <p:pic>
        <p:nvPicPr>
          <p:cNvPr id="14" name="Bildplatzhalter 13" descr="Ein Bild, das Boden, drinnen, Automat enthält.&#10;&#10;Automatisch generierte Beschreibung">
            <a:extLst>
              <a:ext uri="{FF2B5EF4-FFF2-40B4-BE49-F238E27FC236}">
                <a16:creationId xmlns:a16="http://schemas.microsoft.com/office/drawing/2014/main" id="{69A6D9E7-0ACA-4624-415D-F5B22868C21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" r="5216"/>
          <a:stretch>
            <a:fillRect/>
          </a:stretch>
        </p:blipFill>
        <p:spPr/>
      </p:pic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0688438-869B-4796-C39C-BA7BA342CA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dirty="0"/>
              <a:t>Organisationseinheit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63F29A6C-6AE5-BE83-1C8D-8E167FC5C8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CH" dirty="0"/>
              <a:t>Untertitel</a:t>
            </a:r>
          </a:p>
        </p:txBody>
      </p:sp>
      <p:sp>
        <p:nvSpPr>
          <p:cNvPr id="17" name="Inhaltsplatzhalter 4">
            <a:extLst>
              <a:ext uri="{FF2B5EF4-FFF2-40B4-BE49-F238E27FC236}">
                <a16:creationId xmlns:a16="http://schemas.microsoft.com/office/drawing/2014/main" id="{2BCCDE68-8B82-6EA7-5FAE-C21F447FF375}"/>
              </a:ext>
            </a:extLst>
          </p:cNvPr>
          <p:cNvSpPr txBox="1">
            <a:spLocks/>
          </p:cNvSpPr>
          <p:nvPr/>
        </p:nvSpPr>
        <p:spPr>
          <a:xfrm>
            <a:off x="1033796" y="29381522"/>
            <a:ext cx="8928000" cy="483591"/>
          </a:xfrm>
          <a:prstGeom prst="rect">
            <a:avLst/>
          </a:prstGeom>
        </p:spPr>
        <p:txBody>
          <a:bodyPr vert="horz" lIns="0" tIns="0" rIns="0" bIns="0" numCol="1" spcCol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3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4625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5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endParaRPr lang="de-CH" dirty="0"/>
          </a:p>
        </p:txBody>
      </p:sp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CC26CD14-5CCE-8076-AC60-AC9510AED00F}"/>
              </a:ext>
            </a:extLst>
          </p:cNvPr>
          <p:cNvSpPr txBox="1">
            <a:spLocks/>
          </p:cNvSpPr>
          <p:nvPr/>
        </p:nvSpPr>
        <p:spPr>
          <a:xfrm>
            <a:off x="1037301" y="29993562"/>
            <a:ext cx="8928000" cy="265303"/>
          </a:xfrm>
          <a:prstGeom prst="rect">
            <a:avLst/>
          </a:prstGeom>
        </p:spPr>
        <p:txBody>
          <a:bodyPr vert="horz" lIns="0" tIns="0" rIns="0" bIns="0" numCol="1" spcCol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3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4625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5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b="1" dirty="0"/>
              <a:t>Fig.1: Lorem </a:t>
            </a:r>
            <a:r>
              <a:rPr lang="de-CH" sz="2000" b="1" dirty="0" err="1"/>
              <a:t>ipsum</a:t>
            </a:r>
            <a:r>
              <a:rPr lang="de-CH" sz="2000" b="1" dirty="0"/>
              <a:t> </a:t>
            </a:r>
            <a:r>
              <a:rPr lang="de-CH" sz="2000" b="1" dirty="0" err="1"/>
              <a:t>dolor</a:t>
            </a:r>
            <a:r>
              <a:rPr lang="de-CH" sz="2000" b="1" dirty="0"/>
              <a:t> </a:t>
            </a:r>
            <a:r>
              <a:rPr lang="de-CH" sz="2000" b="1" dirty="0" err="1"/>
              <a:t>sit</a:t>
            </a:r>
            <a:r>
              <a:rPr lang="de-CH" sz="2000" b="1" dirty="0"/>
              <a:t> </a:t>
            </a:r>
            <a:r>
              <a:rPr lang="de-CH" sz="2000" b="1" dirty="0" err="1"/>
              <a:t>amet</a:t>
            </a:r>
            <a:endParaRPr lang="de-CH" sz="2000" b="1" dirty="0"/>
          </a:p>
        </p:txBody>
      </p:sp>
      <p:graphicFrame>
        <p:nvGraphicFramePr>
          <p:cNvPr id="20" name="Tabelle 20">
            <a:extLst>
              <a:ext uri="{FF2B5EF4-FFF2-40B4-BE49-F238E27FC236}">
                <a16:creationId xmlns:a16="http://schemas.microsoft.com/office/drawing/2014/main" id="{1F5B3F79-6229-6DE4-6F44-77D4FC570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828951"/>
              </p:ext>
            </p:extLst>
          </p:nvPr>
        </p:nvGraphicFramePr>
        <p:xfrm>
          <a:off x="10680006" y="32995169"/>
          <a:ext cx="8912920" cy="6264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05672">
                  <a:extLst>
                    <a:ext uri="{9D8B030D-6E8A-4147-A177-3AD203B41FA5}">
                      <a16:colId xmlns:a16="http://schemas.microsoft.com/office/drawing/2014/main" val="1434012738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4110433612"/>
                    </a:ext>
                  </a:extLst>
                </a:gridCol>
                <a:gridCol w="1260140">
                  <a:extLst>
                    <a:ext uri="{9D8B030D-6E8A-4147-A177-3AD203B41FA5}">
                      <a16:colId xmlns:a16="http://schemas.microsoft.com/office/drawing/2014/main" val="282603456"/>
                    </a:ext>
                  </a:extLst>
                </a:gridCol>
                <a:gridCol w="1250964">
                  <a:extLst>
                    <a:ext uri="{9D8B030D-6E8A-4147-A177-3AD203B41FA5}">
                      <a16:colId xmlns:a16="http://schemas.microsoft.com/office/drawing/2014/main" val="745536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endParaRPr lang="de-CH" sz="20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de-CH" sz="2000" b="1" dirty="0"/>
                        <a:t>Titel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de-CH" sz="200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de-CH" sz="2000" dirty="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0634620"/>
                  </a:ext>
                </a:extLst>
              </a:tr>
              <a:tr h="738000">
                <a:tc>
                  <a:txBody>
                    <a:bodyPr/>
                    <a:lstStyle/>
                    <a:p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54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54287340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r>
                        <a:rPr lang="de-CH" sz="2000" b="1" dirty="0"/>
                        <a:t>Titel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b="1" dirty="0"/>
                        <a:t>00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b="1" dirty="0"/>
                        <a:t>00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b="1" dirty="0"/>
                        <a:t>00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86128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010038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09613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996514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kumimoji="0" lang="de-CH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6538058"/>
                  </a:ext>
                </a:extLst>
              </a:tr>
              <a:tr h="648360">
                <a:tc>
                  <a:txBody>
                    <a:bodyPr/>
                    <a:lstStyle/>
                    <a:p>
                      <a:r>
                        <a:rPr lang="de-CH" sz="2000" b="1" dirty="0"/>
                        <a:t>Titel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b="1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b="1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b="1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174579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  <a:endParaRPr kumimoji="0" lang="de-CH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/>
                        <a:ea typeface="+mn-ea"/>
                        <a:cs typeface="+mn-cs"/>
                      </a:endParaRP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24199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9530678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734923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8552241"/>
                  </a:ext>
                </a:extLst>
              </a:tr>
            </a:tbl>
          </a:graphicData>
        </a:graphic>
      </p:graphicFrame>
      <p:sp>
        <p:nvSpPr>
          <p:cNvPr id="21" name="Inhaltsplatzhalter 5">
            <a:extLst>
              <a:ext uri="{FF2B5EF4-FFF2-40B4-BE49-F238E27FC236}">
                <a16:creationId xmlns:a16="http://schemas.microsoft.com/office/drawing/2014/main" id="{607F8A8E-CF5D-6F2C-B984-0243F6F21F15}"/>
              </a:ext>
            </a:extLst>
          </p:cNvPr>
          <p:cNvSpPr txBox="1">
            <a:spLocks/>
          </p:cNvSpPr>
          <p:nvPr/>
        </p:nvSpPr>
        <p:spPr>
          <a:xfrm>
            <a:off x="20312640" y="31243363"/>
            <a:ext cx="8928000" cy="5378177"/>
          </a:xfrm>
          <a:prstGeom prst="rect">
            <a:avLst/>
          </a:prstGeom>
        </p:spPr>
        <p:txBody>
          <a:bodyPr vert="horz" lIns="0" tIns="0" rIns="0" bIns="0" numCol="1" spcCol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3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4625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5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7000"/>
              </a:lnSpc>
            </a:pPr>
            <a:r>
              <a:rPr lang="de-CH" b="1" dirty="0"/>
              <a:t>Autoren (30 Pt. fett)</a:t>
            </a:r>
          </a:p>
          <a:p>
            <a:pPr>
              <a:lnSpc>
                <a:spcPct val="97000"/>
              </a:lnSpc>
            </a:pPr>
            <a:r>
              <a:rPr lang="de-CH" dirty="0"/>
              <a:t>Autor 1, Autor 2, Autor 3</a:t>
            </a:r>
          </a:p>
          <a:p>
            <a:pPr>
              <a:lnSpc>
                <a:spcPct val="97000"/>
              </a:lnSpc>
            </a:pPr>
            <a:r>
              <a:rPr lang="de-CH" dirty="0"/>
              <a:t>1 Universitätseinheit</a:t>
            </a:r>
          </a:p>
          <a:p>
            <a:pPr>
              <a:lnSpc>
                <a:spcPct val="97000"/>
              </a:lnSpc>
            </a:pPr>
            <a:r>
              <a:rPr lang="de-CH" dirty="0"/>
              <a:t>2 Universitätseinheit</a:t>
            </a:r>
          </a:p>
          <a:p>
            <a:pPr>
              <a:lnSpc>
                <a:spcPct val="97000"/>
              </a:lnSpc>
            </a:pPr>
            <a:endParaRPr lang="de-CH" dirty="0"/>
          </a:p>
          <a:p>
            <a:pPr>
              <a:lnSpc>
                <a:spcPct val="97000"/>
              </a:lnSpc>
              <a:spcBef>
                <a:spcPts val="600"/>
              </a:spcBef>
            </a:pPr>
            <a:r>
              <a:rPr lang="de-CH" b="1" dirty="0"/>
              <a:t>Kontakt (30 Pt. fett)</a:t>
            </a:r>
          </a:p>
          <a:p>
            <a:pPr>
              <a:lnSpc>
                <a:spcPct val="97000"/>
              </a:lnSpc>
            </a:pPr>
            <a:r>
              <a:rPr lang="de-CH" dirty="0"/>
              <a:t>Vorname Name</a:t>
            </a:r>
          </a:p>
          <a:p>
            <a:pPr>
              <a:lnSpc>
                <a:spcPct val="97000"/>
              </a:lnSpc>
            </a:pPr>
            <a:r>
              <a:rPr lang="de-CH" dirty="0"/>
              <a:t>Funktion</a:t>
            </a:r>
          </a:p>
          <a:p>
            <a:pPr>
              <a:lnSpc>
                <a:spcPct val="97000"/>
              </a:lnSpc>
            </a:pPr>
            <a:r>
              <a:rPr lang="de-CH" dirty="0"/>
              <a:t>+00 00 000 00 00</a:t>
            </a:r>
          </a:p>
          <a:p>
            <a:pPr>
              <a:lnSpc>
                <a:spcPct val="97000"/>
              </a:lnSpc>
            </a:pPr>
            <a:r>
              <a:rPr lang="de-CH" dirty="0"/>
              <a:t>mail@adresse.ch</a:t>
            </a:r>
          </a:p>
          <a:p>
            <a:pPr>
              <a:lnSpc>
                <a:spcPct val="97000"/>
              </a:lnSpc>
            </a:pPr>
            <a:endParaRPr lang="de-CH" dirty="0"/>
          </a:p>
          <a:p>
            <a:pPr>
              <a:lnSpc>
                <a:spcPct val="97000"/>
              </a:lnSpc>
              <a:spcBef>
                <a:spcPts val="600"/>
              </a:spcBef>
            </a:pPr>
            <a:r>
              <a:rPr lang="de-CH" b="1" dirty="0"/>
              <a:t>Referenzen</a:t>
            </a:r>
          </a:p>
          <a:p>
            <a:pPr>
              <a:lnSpc>
                <a:spcPct val="97000"/>
              </a:lnSpc>
            </a:pPr>
            <a:endParaRPr lang="de-CH" dirty="0"/>
          </a:p>
        </p:txBody>
      </p:sp>
      <p:graphicFrame>
        <p:nvGraphicFramePr>
          <p:cNvPr id="22" name="Tabelle 22">
            <a:extLst>
              <a:ext uri="{FF2B5EF4-FFF2-40B4-BE49-F238E27FC236}">
                <a16:creationId xmlns:a16="http://schemas.microsoft.com/office/drawing/2014/main" id="{241AA3B6-391B-F464-3244-09819911EE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902977"/>
              </p:ext>
            </p:extLst>
          </p:nvPr>
        </p:nvGraphicFramePr>
        <p:xfrm>
          <a:off x="20316826" y="36621540"/>
          <a:ext cx="8911638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564">
                  <a:extLst>
                    <a:ext uri="{9D8B030D-6E8A-4147-A177-3AD203B41FA5}">
                      <a16:colId xmlns:a16="http://schemas.microsoft.com/office/drawing/2014/main" val="3211027158"/>
                    </a:ext>
                  </a:extLst>
                </a:gridCol>
                <a:gridCol w="8589074">
                  <a:extLst>
                    <a:ext uri="{9D8B030D-6E8A-4147-A177-3AD203B41FA5}">
                      <a16:colId xmlns:a16="http://schemas.microsoft.com/office/drawing/2014/main" val="2680305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62616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909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35602825"/>
                  </a:ext>
                </a:extLst>
              </a:tr>
            </a:tbl>
          </a:graphicData>
        </a:graphic>
      </p:graphicFrame>
      <p:pic>
        <p:nvPicPr>
          <p:cNvPr id="24" name="Grafik 23">
            <a:extLst>
              <a:ext uri="{FF2B5EF4-FFF2-40B4-BE49-F238E27FC236}">
                <a16:creationId xmlns:a16="http://schemas.microsoft.com/office/drawing/2014/main" id="{946DD0CD-462E-A096-C81F-313D9EC795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28" y="40469749"/>
            <a:ext cx="3778135" cy="1305098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6554089E-D834-0E08-1228-43A34D5CA6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330" y="40456449"/>
            <a:ext cx="1845425" cy="1296785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7020F32B-9524-B628-2FF7-82119D2D48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923" y="40466958"/>
            <a:ext cx="1221971" cy="1305098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CC956182-A9E6-B03B-8F45-64D98AF790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7062" y="40466958"/>
            <a:ext cx="1325880" cy="1309255"/>
          </a:xfrm>
          <a:prstGeom prst="rect">
            <a:avLst/>
          </a:prstGeom>
        </p:spPr>
      </p:pic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9FA6BB51-BAD0-27EF-410C-F12E4E3E7AD9}"/>
              </a:ext>
            </a:extLst>
          </p:cNvPr>
          <p:cNvCxnSpPr>
            <a:cxnSpLocks/>
          </p:cNvCxnSpPr>
          <p:nvPr/>
        </p:nvCxnSpPr>
        <p:spPr>
          <a:xfrm>
            <a:off x="5776566" y="40459338"/>
            <a:ext cx="0" cy="130509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7E861E98-20AD-DDCD-0F75-B37171922AEF}"/>
              </a:ext>
            </a:extLst>
          </p:cNvPr>
          <p:cNvCxnSpPr>
            <a:cxnSpLocks/>
          </p:cNvCxnSpPr>
          <p:nvPr/>
        </p:nvCxnSpPr>
        <p:spPr>
          <a:xfrm>
            <a:off x="9485692" y="40459338"/>
            <a:ext cx="0" cy="130509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AB565CF3-2F02-FA1C-5164-236CA9C73A83}"/>
              </a:ext>
            </a:extLst>
          </p:cNvPr>
          <p:cNvCxnSpPr>
            <a:cxnSpLocks/>
          </p:cNvCxnSpPr>
          <p:nvPr/>
        </p:nvCxnSpPr>
        <p:spPr>
          <a:xfrm>
            <a:off x="12575798" y="40459338"/>
            <a:ext cx="0" cy="130509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8A57ECE0-0AB9-C85F-9518-6FDC26B847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7370" y="271513"/>
            <a:ext cx="3431094" cy="34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615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>
            <a:extLst>
              <a:ext uri="{FF2B5EF4-FFF2-40B4-BE49-F238E27FC236}">
                <a16:creationId xmlns:a16="http://schemas.microsoft.com/office/drawing/2014/main" id="{81505D82-576B-EA17-1E4F-21B800B32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Titel</a:t>
            </a:r>
            <a:br>
              <a:rPr lang="de-CH" dirty="0"/>
            </a:br>
            <a:r>
              <a:rPr lang="de-CH" dirty="0"/>
              <a:t>2. Zeile</a:t>
            </a:r>
          </a:p>
        </p:txBody>
      </p:sp>
      <p:sp>
        <p:nvSpPr>
          <p:cNvPr id="45" name="Inhaltsplatzhalter 44">
            <a:extLst>
              <a:ext uri="{FF2B5EF4-FFF2-40B4-BE49-F238E27FC236}">
                <a16:creationId xmlns:a16="http://schemas.microsoft.com/office/drawing/2014/main" id="{3778AA91-EAFD-5D88-BF48-5BFC1D88F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7000"/>
              </a:lnSpc>
              <a:spcAft>
                <a:spcPts val="3000"/>
              </a:spcAft>
            </a:pPr>
            <a:r>
              <a:rPr lang="de-CH" sz="4800" b="1" dirty="0"/>
              <a:t>Untertitel (48 Pt. fett)</a:t>
            </a:r>
          </a:p>
          <a:p>
            <a:pPr>
              <a:lnSpc>
                <a:spcPct val="97000"/>
              </a:lnSpc>
            </a:pPr>
            <a:r>
              <a:rPr lang="de-CH" b="1" dirty="0"/>
              <a:t>Zwischentitel (30 Pt. fett)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endParaRPr lang="de-CH" dirty="0"/>
          </a:p>
          <a:p>
            <a:pPr>
              <a:lnSpc>
                <a:spcPct val="97000"/>
              </a:lnSpc>
            </a:pPr>
            <a:r>
              <a:rPr lang="de-CH" b="1" dirty="0"/>
              <a:t>Zwischentitel (30 Pt. fett)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endParaRPr lang="de-CH" dirty="0"/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</a:t>
            </a:r>
          </a:p>
        </p:txBody>
      </p:sp>
      <p:pic>
        <p:nvPicPr>
          <p:cNvPr id="11" name="Bildplatzhalter 10" descr="Ein Bild, das Karte enthält.&#10;&#10;Automatisch generierte Beschreibung">
            <a:extLst>
              <a:ext uri="{FF2B5EF4-FFF2-40B4-BE49-F238E27FC236}">
                <a16:creationId xmlns:a16="http://schemas.microsoft.com/office/drawing/2014/main" id="{894DA953-F5D9-4E32-999A-32F92CC589F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" r="444"/>
          <a:stretch>
            <a:fillRect/>
          </a:stretch>
        </p:blipFill>
        <p:spPr>
          <a:xfrm>
            <a:off x="10668000" y="9486900"/>
            <a:ext cx="18583910" cy="10142538"/>
          </a:xfrm>
        </p:spPr>
      </p:pic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1BCC0CE9-E12B-D9AB-1E4E-500F8A4422E0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.</a:t>
            </a:r>
          </a:p>
          <a:p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.</a:t>
            </a:r>
          </a:p>
          <a:p>
            <a:endParaRPr lang="de-CH" dirty="0"/>
          </a:p>
        </p:txBody>
      </p:sp>
      <p:sp>
        <p:nvSpPr>
          <p:cNvPr id="46" name="Inhaltsplatzhalter 45">
            <a:extLst>
              <a:ext uri="{FF2B5EF4-FFF2-40B4-BE49-F238E27FC236}">
                <a16:creationId xmlns:a16="http://schemas.microsoft.com/office/drawing/2014/main" id="{87753B05-B02B-3103-CE10-44BCBE1BDAFD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10664925" y="20556000"/>
            <a:ext cx="8928000" cy="10458949"/>
          </a:xfrm>
        </p:spPr>
        <p:txBody>
          <a:bodyPr/>
          <a:lstStyle/>
          <a:p>
            <a:pPr>
              <a:lnSpc>
                <a:spcPct val="97000"/>
              </a:lnSpc>
              <a:spcAft>
                <a:spcPts val="3000"/>
              </a:spcAft>
            </a:pPr>
            <a:r>
              <a:rPr lang="de-CH" sz="4800" b="1" dirty="0"/>
              <a:t>Untertitel (48 Pt. fett)</a:t>
            </a:r>
          </a:p>
          <a:p>
            <a:pPr>
              <a:lnSpc>
                <a:spcPct val="97000"/>
              </a:lnSpc>
            </a:pPr>
            <a:r>
              <a:rPr lang="de-CH" b="1" dirty="0"/>
              <a:t>Zwischentitel (30 Pt. fett)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endParaRPr lang="de-CH" dirty="0"/>
          </a:p>
          <a:p>
            <a:pPr lvl="1"/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endParaRPr lang="de-CH" dirty="0"/>
          </a:p>
          <a:p>
            <a:pPr lvl="1"/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endParaRPr lang="de-CH" dirty="0"/>
          </a:p>
          <a:p>
            <a:pPr lvl="1"/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endParaRPr lang="de-CH" dirty="0"/>
          </a:p>
          <a:p>
            <a:pPr lvl="1"/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endParaRPr lang="de-CH" dirty="0"/>
          </a:p>
          <a:p>
            <a:pPr lvl="1"/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endParaRPr lang="de-CH" dirty="0"/>
          </a:p>
          <a:p>
            <a:pPr lvl="1"/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endParaRPr lang="de-CH" dirty="0"/>
          </a:p>
          <a:p>
            <a:pPr lvl="1"/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endParaRPr lang="de-CH" dirty="0"/>
          </a:p>
          <a:p>
            <a:pPr>
              <a:lnSpc>
                <a:spcPct val="97000"/>
              </a:lnSpc>
            </a:pPr>
            <a:endParaRPr lang="de-CH" dirty="0"/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</a:t>
            </a:r>
          </a:p>
        </p:txBody>
      </p:sp>
      <p:pic>
        <p:nvPicPr>
          <p:cNvPr id="13" name="Bildplatzhalter 12" descr="Ein Bild, das Boden, Automat enthält.&#10;&#10;Automatisch generierte Beschreibung">
            <a:extLst>
              <a:ext uri="{FF2B5EF4-FFF2-40B4-BE49-F238E27FC236}">
                <a16:creationId xmlns:a16="http://schemas.microsoft.com/office/drawing/2014/main" id="{9BFC2C8C-CCFB-E07E-0424-0387C1290862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" r="2482"/>
          <a:stretch>
            <a:fillRect/>
          </a:stretch>
        </p:blipFill>
        <p:spPr>
          <a:xfrm>
            <a:off x="1044576" y="31760494"/>
            <a:ext cx="8928100" cy="9515595"/>
          </a:xfrm>
        </p:spPr>
      </p:pic>
      <p:sp>
        <p:nvSpPr>
          <p:cNvPr id="47" name="Inhaltsplatzhalter 46">
            <a:extLst>
              <a:ext uri="{FF2B5EF4-FFF2-40B4-BE49-F238E27FC236}">
                <a16:creationId xmlns:a16="http://schemas.microsoft.com/office/drawing/2014/main" id="{16F9E586-A231-F4CF-6C5A-80C9D15FD247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20313922" y="20556000"/>
            <a:ext cx="8928000" cy="3366161"/>
          </a:xfrm>
        </p:spPr>
        <p:txBody>
          <a:bodyPr/>
          <a:lstStyle/>
          <a:p>
            <a:pPr>
              <a:lnSpc>
                <a:spcPct val="97000"/>
              </a:lnSpc>
              <a:spcAft>
                <a:spcPts val="3000"/>
              </a:spcAft>
            </a:pPr>
            <a:r>
              <a:rPr lang="de-CH" sz="4800" b="1" dirty="0"/>
              <a:t>Untertitel (48 Pt. fett)</a:t>
            </a:r>
          </a:p>
          <a:p>
            <a:pPr>
              <a:lnSpc>
                <a:spcPct val="97000"/>
              </a:lnSpc>
            </a:pPr>
            <a:r>
              <a:rPr lang="de-CH" b="1" dirty="0"/>
              <a:t>Zwischentitel (30 Pt. fett)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</p:txBody>
      </p:sp>
      <p:sp>
        <p:nvSpPr>
          <p:cNvPr id="48" name="Inhaltsplatzhalter 47">
            <a:extLst>
              <a:ext uri="{FF2B5EF4-FFF2-40B4-BE49-F238E27FC236}">
                <a16:creationId xmlns:a16="http://schemas.microsoft.com/office/drawing/2014/main" id="{4196C163-BD0E-8C4C-39B7-FDD809EE0973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0656285" y="31670172"/>
            <a:ext cx="8928000" cy="3773270"/>
          </a:xfrm>
        </p:spPr>
        <p:txBody>
          <a:bodyPr/>
          <a:lstStyle/>
          <a:p>
            <a:pPr>
              <a:lnSpc>
                <a:spcPct val="97000"/>
              </a:lnSpc>
              <a:spcAft>
                <a:spcPts val="3000"/>
              </a:spcAft>
            </a:pPr>
            <a:r>
              <a:rPr lang="de-CH" sz="4800" b="1" dirty="0"/>
              <a:t>Untertitel (48 Pt. fett)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Maecenas </a:t>
            </a:r>
            <a:r>
              <a:rPr lang="de-CH" dirty="0" err="1"/>
              <a:t>porttitor</a:t>
            </a:r>
            <a:r>
              <a:rPr lang="de-CH" dirty="0"/>
              <a:t> </a:t>
            </a:r>
            <a:r>
              <a:rPr lang="de-CH" dirty="0" err="1"/>
              <a:t>congue</a:t>
            </a:r>
            <a:r>
              <a:rPr lang="de-CH" dirty="0"/>
              <a:t> </a:t>
            </a:r>
            <a:r>
              <a:rPr lang="de-CH" dirty="0" err="1"/>
              <a:t>massa</a:t>
            </a:r>
            <a:r>
              <a:rPr lang="de-CH" dirty="0"/>
              <a:t>. </a:t>
            </a:r>
            <a:r>
              <a:rPr lang="de-CH" dirty="0" err="1"/>
              <a:t>Fusce</a:t>
            </a:r>
            <a:r>
              <a:rPr lang="de-CH" dirty="0"/>
              <a:t> </a:t>
            </a:r>
            <a:r>
              <a:rPr lang="de-CH" dirty="0" err="1"/>
              <a:t>posuere</a:t>
            </a:r>
            <a:r>
              <a:rPr lang="de-CH" dirty="0"/>
              <a:t>, magna sed </a:t>
            </a:r>
            <a:r>
              <a:rPr lang="de-CH" dirty="0" err="1"/>
              <a:t>pulvinar</a:t>
            </a:r>
            <a:r>
              <a:rPr lang="de-CH" dirty="0"/>
              <a:t> </a:t>
            </a:r>
            <a:r>
              <a:rPr lang="de-CH" dirty="0" err="1"/>
              <a:t>ultricies</a:t>
            </a:r>
            <a:r>
              <a:rPr lang="de-CH" dirty="0"/>
              <a:t>, </a:t>
            </a:r>
            <a:r>
              <a:rPr lang="de-CH" dirty="0" err="1"/>
              <a:t>purus</a:t>
            </a:r>
            <a:r>
              <a:rPr lang="de-CH" dirty="0"/>
              <a:t> </a:t>
            </a:r>
            <a:r>
              <a:rPr lang="de-CH" dirty="0" err="1"/>
              <a:t>lectus</a:t>
            </a:r>
            <a:r>
              <a:rPr lang="de-CH" dirty="0"/>
              <a:t> </a:t>
            </a:r>
            <a:r>
              <a:rPr lang="de-CH" dirty="0" err="1"/>
              <a:t>malesuada</a:t>
            </a:r>
            <a:r>
              <a:rPr lang="de-CH" dirty="0"/>
              <a:t> </a:t>
            </a:r>
            <a:r>
              <a:rPr lang="de-CH" dirty="0" err="1"/>
              <a:t>libero</a:t>
            </a:r>
            <a:r>
              <a:rPr lang="de-CH" dirty="0"/>
              <a:t>,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 commodo magna </a:t>
            </a:r>
            <a:r>
              <a:rPr lang="de-CH" dirty="0" err="1"/>
              <a:t>eros</a:t>
            </a:r>
            <a:r>
              <a:rPr lang="de-CH" dirty="0"/>
              <a:t>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urna</a:t>
            </a:r>
            <a:r>
              <a:rPr lang="de-CH" dirty="0"/>
              <a:t>.</a:t>
            </a:r>
          </a:p>
          <a:p>
            <a:pPr>
              <a:lnSpc>
                <a:spcPct val="97000"/>
              </a:lnSpc>
            </a:pPr>
            <a:r>
              <a:rPr lang="de-CH" dirty="0"/>
              <a:t>Lorem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endParaRPr lang="de-CH" dirty="0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310C1BB5-2D02-BE11-BC24-AE55A095166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CH" dirty="0"/>
              <a:t>Organisationseinheit</a:t>
            </a:r>
          </a:p>
        </p:txBody>
      </p:sp>
      <p:sp>
        <p:nvSpPr>
          <p:cNvPr id="24" name="Inhaltsplatzhalter 4">
            <a:extLst>
              <a:ext uri="{FF2B5EF4-FFF2-40B4-BE49-F238E27FC236}">
                <a16:creationId xmlns:a16="http://schemas.microsoft.com/office/drawing/2014/main" id="{41E6CD84-2701-2BA3-41D4-15FC82508D62}"/>
              </a:ext>
            </a:extLst>
          </p:cNvPr>
          <p:cNvSpPr txBox="1">
            <a:spLocks/>
          </p:cNvSpPr>
          <p:nvPr/>
        </p:nvSpPr>
        <p:spPr>
          <a:xfrm>
            <a:off x="1023303" y="18805433"/>
            <a:ext cx="8928000" cy="483591"/>
          </a:xfrm>
          <a:prstGeom prst="rect">
            <a:avLst/>
          </a:prstGeom>
        </p:spPr>
        <p:txBody>
          <a:bodyPr vert="horz" lIns="0" tIns="0" rIns="0" bIns="0" numCol="1" spcCol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3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4625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5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>
                <a:solidFill>
                  <a:schemeClr val="accent1"/>
                </a:solidFill>
              </a:rPr>
              <a:t>Lorem </a:t>
            </a:r>
            <a:r>
              <a:rPr lang="de-CH" dirty="0" err="1">
                <a:solidFill>
                  <a:schemeClr val="accent1"/>
                </a:solidFill>
              </a:rPr>
              <a:t>ipsum</a:t>
            </a:r>
            <a:r>
              <a:rPr lang="de-CH" dirty="0">
                <a:solidFill>
                  <a:schemeClr val="accent1"/>
                </a:solidFill>
              </a:rPr>
              <a:t> </a:t>
            </a:r>
            <a:r>
              <a:rPr lang="de-CH" dirty="0" err="1">
                <a:solidFill>
                  <a:schemeClr val="accent1"/>
                </a:solidFill>
              </a:rPr>
              <a:t>dolor</a:t>
            </a:r>
            <a:r>
              <a:rPr lang="de-CH" dirty="0">
                <a:solidFill>
                  <a:schemeClr val="accent1"/>
                </a:solidFill>
              </a:rPr>
              <a:t> </a:t>
            </a:r>
            <a:r>
              <a:rPr lang="de-CH" dirty="0" err="1">
                <a:solidFill>
                  <a:schemeClr val="accent1"/>
                </a:solidFill>
              </a:rPr>
              <a:t>sit</a:t>
            </a:r>
            <a:r>
              <a:rPr lang="de-CH" dirty="0">
                <a:solidFill>
                  <a:schemeClr val="accent1"/>
                </a:solidFill>
              </a:rPr>
              <a:t> </a:t>
            </a:r>
            <a:r>
              <a:rPr lang="de-CH" dirty="0" err="1">
                <a:solidFill>
                  <a:schemeClr val="accent1"/>
                </a:solidFill>
              </a:rPr>
              <a:t>amet</a:t>
            </a:r>
            <a:endParaRPr lang="de-CH" dirty="0">
              <a:solidFill>
                <a:schemeClr val="accent1"/>
              </a:solidFill>
            </a:endParaRPr>
          </a:p>
        </p:txBody>
      </p:sp>
      <p:sp>
        <p:nvSpPr>
          <p:cNvPr id="25" name="Inhaltsplatzhalter 4">
            <a:extLst>
              <a:ext uri="{FF2B5EF4-FFF2-40B4-BE49-F238E27FC236}">
                <a16:creationId xmlns:a16="http://schemas.microsoft.com/office/drawing/2014/main" id="{4A42708E-FC93-9665-604F-7F1D7C0860DB}"/>
              </a:ext>
            </a:extLst>
          </p:cNvPr>
          <p:cNvSpPr txBox="1">
            <a:spLocks/>
          </p:cNvSpPr>
          <p:nvPr/>
        </p:nvSpPr>
        <p:spPr>
          <a:xfrm>
            <a:off x="1026808" y="19386993"/>
            <a:ext cx="8928000" cy="265303"/>
          </a:xfrm>
          <a:prstGeom prst="rect">
            <a:avLst/>
          </a:prstGeom>
        </p:spPr>
        <p:txBody>
          <a:bodyPr vert="horz" lIns="0" tIns="0" rIns="0" bIns="0" numCol="1" spcCol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3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4625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5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b="1" dirty="0"/>
              <a:t>Fig.1: Lorem </a:t>
            </a:r>
            <a:r>
              <a:rPr lang="de-CH" sz="2000" b="1" dirty="0" err="1"/>
              <a:t>ipsum</a:t>
            </a:r>
            <a:r>
              <a:rPr lang="de-CH" sz="2000" b="1" dirty="0"/>
              <a:t> </a:t>
            </a:r>
            <a:r>
              <a:rPr lang="de-CH" sz="2000" b="1" dirty="0" err="1"/>
              <a:t>dolor</a:t>
            </a:r>
            <a:r>
              <a:rPr lang="de-CH" sz="2000" b="1" dirty="0"/>
              <a:t> </a:t>
            </a:r>
            <a:r>
              <a:rPr lang="de-CH" sz="2000" b="1" dirty="0" err="1"/>
              <a:t>sit</a:t>
            </a:r>
            <a:r>
              <a:rPr lang="de-CH" sz="2000" b="1" dirty="0"/>
              <a:t> </a:t>
            </a:r>
            <a:r>
              <a:rPr lang="de-CH" sz="2000" b="1" dirty="0" err="1"/>
              <a:t>amet</a:t>
            </a:r>
            <a:endParaRPr lang="de-CH" sz="2000" b="1" dirty="0"/>
          </a:p>
        </p:txBody>
      </p:sp>
      <p:graphicFrame>
        <p:nvGraphicFramePr>
          <p:cNvPr id="49" name="Tabelle 20">
            <a:extLst>
              <a:ext uri="{FF2B5EF4-FFF2-40B4-BE49-F238E27FC236}">
                <a16:creationId xmlns:a16="http://schemas.microsoft.com/office/drawing/2014/main" id="{0F454E96-61BA-89DB-6D7F-BFC9DBCA81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316676"/>
              </p:ext>
            </p:extLst>
          </p:nvPr>
        </p:nvGraphicFramePr>
        <p:xfrm>
          <a:off x="10680006" y="35493253"/>
          <a:ext cx="8912920" cy="6264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05672">
                  <a:extLst>
                    <a:ext uri="{9D8B030D-6E8A-4147-A177-3AD203B41FA5}">
                      <a16:colId xmlns:a16="http://schemas.microsoft.com/office/drawing/2014/main" val="1434012738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4110433612"/>
                    </a:ext>
                  </a:extLst>
                </a:gridCol>
                <a:gridCol w="1260140">
                  <a:extLst>
                    <a:ext uri="{9D8B030D-6E8A-4147-A177-3AD203B41FA5}">
                      <a16:colId xmlns:a16="http://schemas.microsoft.com/office/drawing/2014/main" val="282603456"/>
                    </a:ext>
                  </a:extLst>
                </a:gridCol>
                <a:gridCol w="1250964">
                  <a:extLst>
                    <a:ext uri="{9D8B030D-6E8A-4147-A177-3AD203B41FA5}">
                      <a16:colId xmlns:a16="http://schemas.microsoft.com/office/drawing/2014/main" val="745536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endParaRPr lang="de-CH" sz="20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de-CH" sz="2000" b="1" dirty="0"/>
                        <a:t>Titel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de-CH" sz="200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de-CH" sz="2000" dirty="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0634620"/>
                  </a:ext>
                </a:extLst>
              </a:tr>
              <a:tr h="738000">
                <a:tc>
                  <a:txBody>
                    <a:bodyPr/>
                    <a:lstStyle/>
                    <a:p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54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54287340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r>
                        <a:rPr lang="de-CH" sz="2000" b="1" dirty="0"/>
                        <a:t>Titel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b="1" dirty="0"/>
                        <a:t>00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b="1" dirty="0"/>
                        <a:t>00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000" b="1" dirty="0"/>
                        <a:t>00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86128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010038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09613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996514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kumimoji="0" lang="de-CH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6538058"/>
                  </a:ext>
                </a:extLst>
              </a:tr>
              <a:tr h="648360">
                <a:tc>
                  <a:txBody>
                    <a:bodyPr/>
                    <a:lstStyle/>
                    <a:p>
                      <a:r>
                        <a:rPr lang="de-CH" sz="2000" b="1" dirty="0"/>
                        <a:t>Titel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b="1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b="1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b="1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174579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  <a:endParaRPr kumimoji="0" lang="de-CH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/>
                        <a:ea typeface="+mn-ea"/>
                        <a:cs typeface="+mn-cs"/>
                      </a:endParaRP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24199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9530678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734923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Text</a:t>
                      </a:r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CH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/>
                          <a:ea typeface="+mn-ea"/>
                          <a:cs typeface="+mn-cs"/>
                        </a:rPr>
                        <a:t>00</a:t>
                      </a:r>
                      <a:endParaRPr lang="de-CH" sz="2000" dirty="0"/>
                    </a:p>
                  </a:txBody>
                  <a:tcPr marL="0" marR="0" marT="0" marB="72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8552241"/>
                  </a:ext>
                </a:extLst>
              </a:tr>
            </a:tbl>
          </a:graphicData>
        </a:graphic>
      </p:graphicFrame>
      <p:sp>
        <p:nvSpPr>
          <p:cNvPr id="50" name="Inhaltsplatzhalter 5">
            <a:extLst>
              <a:ext uri="{FF2B5EF4-FFF2-40B4-BE49-F238E27FC236}">
                <a16:creationId xmlns:a16="http://schemas.microsoft.com/office/drawing/2014/main" id="{650AB6DD-9A6D-1AAD-0625-A129469BF9E5}"/>
              </a:ext>
            </a:extLst>
          </p:cNvPr>
          <p:cNvSpPr txBox="1">
            <a:spLocks/>
          </p:cNvSpPr>
          <p:nvPr/>
        </p:nvSpPr>
        <p:spPr>
          <a:xfrm>
            <a:off x="20312640" y="33617173"/>
            <a:ext cx="8928000" cy="5378177"/>
          </a:xfrm>
          <a:prstGeom prst="rect">
            <a:avLst/>
          </a:prstGeom>
        </p:spPr>
        <p:txBody>
          <a:bodyPr vert="horz" lIns="0" tIns="0" rIns="0" bIns="0" numCol="1" spcCol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3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4625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5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7000"/>
              </a:lnSpc>
            </a:pPr>
            <a:r>
              <a:rPr lang="de-CH" b="1" dirty="0"/>
              <a:t>Autoren (30 Pt. fett)</a:t>
            </a:r>
          </a:p>
          <a:p>
            <a:pPr>
              <a:lnSpc>
                <a:spcPct val="97000"/>
              </a:lnSpc>
            </a:pPr>
            <a:r>
              <a:rPr lang="de-CH" dirty="0"/>
              <a:t>Autor 1, Autor 2, Autor 3</a:t>
            </a:r>
          </a:p>
          <a:p>
            <a:pPr>
              <a:lnSpc>
                <a:spcPct val="97000"/>
              </a:lnSpc>
            </a:pPr>
            <a:r>
              <a:rPr lang="de-CH" dirty="0"/>
              <a:t>1 Universitätseinheit</a:t>
            </a:r>
          </a:p>
          <a:p>
            <a:pPr>
              <a:lnSpc>
                <a:spcPct val="97000"/>
              </a:lnSpc>
            </a:pPr>
            <a:r>
              <a:rPr lang="de-CH" dirty="0"/>
              <a:t>2 Universitätseinheit</a:t>
            </a:r>
          </a:p>
          <a:p>
            <a:pPr>
              <a:lnSpc>
                <a:spcPct val="97000"/>
              </a:lnSpc>
            </a:pPr>
            <a:endParaRPr lang="de-CH" dirty="0"/>
          </a:p>
          <a:p>
            <a:pPr>
              <a:lnSpc>
                <a:spcPct val="97000"/>
              </a:lnSpc>
              <a:spcBef>
                <a:spcPts val="600"/>
              </a:spcBef>
            </a:pPr>
            <a:r>
              <a:rPr lang="de-CH" b="1" dirty="0"/>
              <a:t>Kontakt (30 Pt. fett)</a:t>
            </a:r>
          </a:p>
          <a:p>
            <a:pPr>
              <a:lnSpc>
                <a:spcPct val="97000"/>
              </a:lnSpc>
            </a:pPr>
            <a:r>
              <a:rPr lang="de-CH" dirty="0"/>
              <a:t>Vorname Name</a:t>
            </a:r>
          </a:p>
          <a:p>
            <a:pPr>
              <a:lnSpc>
                <a:spcPct val="97000"/>
              </a:lnSpc>
            </a:pPr>
            <a:r>
              <a:rPr lang="de-CH" dirty="0"/>
              <a:t>Funktion</a:t>
            </a:r>
          </a:p>
          <a:p>
            <a:pPr>
              <a:lnSpc>
                <a:spcPct val="97000"/>
              </a:lnSpc>
            </a:pPr>
            <a:r>
              <a:rPr lang="de-CH" dirty="0"/>
              <a:t>+00 00 000 00 00</a:t>
            </a:r>
          </a:p>
          <a:p>
            <a:pPr>
              <a:lnSpc>
                <a:spcPct val="97000"/>
              </a:lnSpc>
            </a:pPr>
            <a:r>
              <a:rPr lang="de-CH" dirty="0"/>
              <a:t>mail@adresse.ch</a:t>
            </a:r>
          </a:p>
          <a:p>
            <a:pPr>
              <a:lnSpc>
                <a:spcPct val="97000"/>
              </a:lnSpc>
            </a:pPr>
            <a:endParaRPr lang="de-CH" dirty="0"/>
          </a:p>
          <a:p>
            <a:pPr>
              <a:lnSpc>
                <a:spcPct val="97000"/>
              </a:lnSpc>
              <a:spcBef>
                <a:spcPts val="600"/>
              </a:spcBef>
            </a:pPr>
            <a:r>
              <a:rPr lang="de-CH" b="1" dirty="0"/>
              <a:t>Referenzen</a:t>
            </a:r>
          </a:p>
          <a:p>
            <a:pPr>
              <a:lnSpc>
                <a:spcPct val="97000"/>
              </a:lnSpc>
            </a:pPr>
            <a:endParaRPr lang="de-CH" dirty="0"/>
          </a:p>
        </p:txBody>
      </p:sp>
      <p:graphicFrame>
        <p:nvGraphicFramePr>
          <p:cNvPr id="51" name="Tabelle 22">
            <a:extLst>
              <a:ext uri="{FF2B5EF4-FFF2-40B4-BE49-F238E27FC236}">
                <a16:creationId xmlns:a16="http://schemas.microsoft.com/office/drawing/2014/main" id="{AAC67FD5-32C8-19F3-A858-1349774A6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114503"/>
              </p:ext>
            </p:extLst>
          </p:nvPr>
        </p:nvGraphicFramePr>
        <p:xfrm>
          <a:off x="20316826" y="38995350"/>
          <a:ext cx="8911638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564">
                  <a:extLst>
                    <a:ext uri="{9D8B030D-6E8A-4147-A177-3AD203B41FA5}">
                      <a16:colId xmlns:a16="http://schemas.microsoft.com/office/drawing/2014/main" val="3211027158"/>
                    </a:ext>
                  </a:extLst>
                </a:gridCol>
                <a:gridCol w="8589074">
                  <a:extLst>
                    <a:ext uri="{9D8B030D-6E8A-4147-A177-3AD203B41FA5}">
                      <a16:colId xmlns:a16="http://schemas.microsoft.com/office/drawing/2014/main" val="2680305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62616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909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  <a:p>
                      <a:pPr algn="l"/>
                      <a:r>
                        <a:rPr lang="de-CH" sz="2000" dirty="0"/>
                        <a:t>Text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35602825"/>
                  </a:ext>
                </a:extLst>
              </a:tr>
            </a:tbl>
          </a:graphicData>
        </a:graphic>
      </p:graphicFrame>
      <p:graphicFrame>
        <p:nvGraphicFramePr>
          <p:cNvPr id="57" name="Diagramm 56">
            <a:extLst>
              <a:ext uri="{FF2B5EF4-FFF2-40B4-BE49-F238E27FC236}">
                <a16:creationId xmlns:a16="http://schemas.microsoft.com/office/drawing/2014/main" id="{1BDCE0AB-BD1A-8921-3D25-8C813AF1BA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2039390"/>
              </p:ext>
            </p:extLst>
          </p:nvPr>
        </p:nvGraphicFramePr>
        <p:xfrm>
          <a:off x="20407149" y="23994169"/>
          <a:ext cx="8821315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8" name="Inhaltsplatzhalter 4">
            <a:extLst>
              <a:ext uri="{FF2B5EF4-FFF2-40B4-BE49-F238E27FC236}">
                <a16:creationId xmlns:a16="http://schemas.microsoft.com/office/drawing/2014/main" id="{9AF14FF9-635B-9906-A745-3DDD8245CFEE}"/>
              </a:ext>
            </a:extLst>
          </p:cNvPr>
          <p:cNvSpPr txBox="1">
            <a:spLocks/>
          </p:cNvSpPr>
          <p:nvPr/>
        </p:nvSpPr>
        <p:spPr>
          <a:xfrm>
            <a:off x="20285275" y="29873930"/>
            <a:ext cx="8928000" cy="1141019"/>
          </a:xfrm>
          <a:prstGeom prst="rect">
            <a:avLst/>
          </a:prstGeom>
        </p:spPr>
        <p:txBody>
          <a:bodyPr vert="horz" lIns="0" tIns="0" rIns="0" bIns="0" numCol="1" spcCol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3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4625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5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b="1" dirty="0"/>
              <a:t>Fig.2: Lorem </a:t>
            </a:r>
            <a:r>
              <a:rPr lang="de-CH" sz="2000" b="1" dirty="0" err="1"/>
              <a:t>ipsum</a:t>
            </a:r>
            <a:r>
              <a:rPr lang="de-CH" sz="2000" b="1" dirty="0"/>
              <a:t> </a:t>
            </a:r>
            <a:r>
              <a:rPr lang="de-CH" sz="2000" b="1" dirty="0" err="1"/>
              <a:t>dolor</a:t>
            </a:r>
            <a:r>
              <a:rPr lang="de-CH" sz="2000" b="1" dirty="0"/>
              <a:t> </a:t>
            </a:r>
            <a:r>
              <a:rPr lang="de-CH" sz="2000" b="1" dirty="0" err="1"/>
              <a:t>sit</a:t>
            </a:r>
            <a:r>
              <a:rPr lang="de-CH" sz="2000" b="1" dirty="0"/>
              <a:t> </a:t>
            </a:r>
            <a:r>
              <a:rPr lang="de-CH" sz="2000" b="1" dirty="0" err="1"/>
              <a:t>amet</a:t>
            </a:r>
            <a:r>
              <a:rPr lang="de-CH" sz="2000" b="1" dirty="0"/>
              <a:t>, </a:t>
            </a:r>
            <a:r>
              <a:rPr lang="de-CH" sz="2000" b="1" dirty="0" err="1"/>
              <a:t>consectetuer</a:t>
            </a:r>
            <a:r>
              <a:rPr lang="de-CH" sz="2000" b="1" dirty="0"/>
              <a:t> </a:t>
            </a:r>
            <a:r>
              <a:rPr lang="de-CH" sz="2000" b="1" dirty="0" err="1"/>
              <a:t>adipiscing</a:t>
            </a:r>
            <a:r>
              <a:rPr lang="de-CH" sz="2000" b="1" dirty="0"/>
              <a:t> </a:t>
            </a:r>
            <a:r>
              <a:rPr lang="de-CH" sz="2000" b="1" dirty="0" err="1"/>
              <a:t>elit</a:t>
            </a:r>
            <a:r>
              <a:rPr lang="de-CH" sz="2000" b="1" dirty="0"/>
              <a:t>. Maecenas </a:t>
            </a:r>
            <a:r>
              <a:rPr lang="de-CH" sz="2000" b="1" dirty="0" err="1"/>
              <a:t>porttitor</a:t>
            </a:r>
            <a:r>
              <a:rPr lang="de-CH" sz="2000" b="1" dirty="0"/>
              <a:t> </a:t>
            </a:r>
            <a:r>
              <a:rPr lang="de-CH" sz="2000" b="1" dirty="0" err="1"/>
              <a:t>congue</a:t>
            </a:r>
            <a:r>
              <a:rPr lang="de-CH" sz="2000" b="1" dirty="0"/>
              <a:t> </a:t>
            </a:r>
            <a:r>
              <a:rPr lang="de-CH" sz="2000" b="1" dirty="0" err="1"/>
              <a:t>massa</a:t>
            </a:r>
            <a:r>
              <a:rPr lang="de-CH" sz="2000" b="1" dirty="0"/>
              <a:t>. </a:t>
            </a:r>
            <a:r>
              <a:rPr lang="de-CH" sz="2000" b="1" dirty="0" err="1"/>
              <a:t>Fusce</a:t>
            </a:r>
            <a:r>
              <a:rPr lang="de-CH" sz="2000" b="1" dirty="0"/>
              <a:t> </a:t>
            </a:r>
            <a:r>
              <a:rPr lang="de-CH" sz="2000" b="1" dirty="0" err="1"/>
              <a:t>posuere</a:t>
            </a:r>
            <a:r>
              <a:rPr lang="de-CH" sz="2000" b="1" dirty="0"/>
              <a:t>, magna sed </a:t>
            </a:r>
            <a:r>
              <a:rPr lang="de-CH" sz="2000" b="1" dirty="0" err="1"/>
              <a:t>pulvinar</a:t>
            </a:r>
            <a:r>
              <a:rPr lang="de-CH" sz="2000" b="1" dirty="0"/>
              <a:t> </a:t>
            </a:r>
            <a:r>
              <a:rPr lang="de-CH" sz="2000" b="1" dirty="0" err="1"/>
              <a:t>ultricies</a:t>
            </a:r>
            <a:r>
              <a:rPr lang="de-CH" sz="2000" b="1" dirty="0"/>
              <a:t>, </a:t>
            </a:r>
            <a:r>
              <a:rPr lang="de-CH" sz="2000" b="1" dirty="0" err="1"/>
              <a:t>purus</a:t>
            </a:r>
            <a:r>
              <a:rPr lang="de-CH" sz="2000" b="1" dirty="0"/>
              <a:t> </a:t>
            </a:r>
            <a:r>
              <a:rPr lang="de-CH" sz="2000" b="1" dirty="0" err="1"/>
              <a:t>lectus</a:t>
            </a:r>
            <a:r>
              <a:rPr lang="de-CH" sz="2000" b="1" dirty="0"/>
              <a:t> </a:t>
            </a:r>
            <a:r>
              <a:rPr lang="de-CH" sz="2000" b="1" dirty="0" err="1"/>
              <a:t>malesuada</a:t>
            </a:r>
            <a:r>
              <a:rPr lang="de-CH" sz="2000" b="1" dirty="0"/>
              <a:t> </a:t>
            </a:r>
            <a:r>
              <a:rPr lang="de-CH" sz="2000" b="1" dirty="0" err="1"/>
              <a:t>libero</a:t>
            </a:r>
            <a:r>
              <a:rPr lang="de-CH" sz="2000" b="1" dirty="0"/>
              <a:t>, </a:t>
            </a:r>
            <a:r>
              <a:rPr lang="de-CH" sz="2000" b="1" dirty="0" err="1"/>
              <a:t>sit</a:t>
            </a:r>
            <a:r>
              <a:rPr lang="de-CH" sz="2000" b="1" dirty="0"/>
              <a:t> </a:t>
            </a:r>
            <a:r>
              <a:rPr lang="de-CH" sz="2000" b="1" dirty="0" err="1"/>
              <a:t>amet</a:t>
            </a:r>
            <a:r>
              <a:rPr lang="de-CH" sz="2000" b="1" dirty="0"/>
              <a:t> commodo magna </a:t>
            </a:r>
            <a:r>
              <a:rPr lang="de-CH" sz="2000" b="1" dirty="0" err="1"/>
              <a:t>eros</a:t>
            </a:r>
            <a:r>
              <a:rPr lang="de-CH" sz="2000" b="1" dirty="0"/>
              <a:t> </a:t>
            </a:r>
            <a:r>
              <a:rPr lang="de-CH" sz="2000" b="1" dirty="0" err="1"/>
              <a:t>quis</a:t>
            </a:r>
            <a:r>
              <a:rPr lang="de-CH" sz="2000" b="1" dirty="0"/>
              <a:t> </a:t>
            </a:r>
            <a:r>
              <a:rPr lang="de-CH" sz="2000" b="1" dirty="0" err="1"/>
              <a:t>urna</a:t>
            </a:r>
            <a:endParaRPr lang="de-CH" sz="2000" b="1" dirty="0"/>
          </a:p>
        </p:txBody>
      </p:sp>
      <p:sp>
        <p:nvSpPr>
          <p:cNvPr id="59" name="Inhaltsplatzhalter 4">
            <a:extLst>
              <a:ext uri="{FF2B5EF4-FFF2-40B4-BE49-F238E27FC236}">
                <a16:creationId xmlns:a16="http://schemas.microsoft.com/office/drawing/2014/main" id="{983EF682-542F-9E00-F0AA-AD85320D6993}"/>
              </a:ext>
            </a:extLst>
          </p:cNvPr>
          <p:cNvSpPr txBox="1">
            <a:spLocks/>
          </p:cNvSpPr>
          <p:nvPr/>
        </p:nvSpPr>
        <p:spPr>
          <a:xfrm>
            <a:off x="1058145" y="41471825"/>
            <a:ext cx="8928000" cy="265303"/>
          </a:xfrm>
          <a:prstGeom prst="rect">
            <a:avLst/>
          </a:prstGeom>
        </p:spPr>
        <p:txBody>
          <a:bodyPr vert="horz" lIns="0" tIns="0" rIns="0" bIns="0" numCol="1" spcCol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3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4625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5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b="1" dirty="0"/>
              <a:t>Fig.3: Lorem </a:t>
            </a:r>
            <a:r>
              <a:rPr lang="de-CH" sz="2000" b="1" dirty="0" err="1"/>
              <a:t>ipsum</a:t>
            </a:r>
            <a:r>
              <a:rPr lang="de-CH" sz="2000" b="1" dirty="0"/>
              <a:t> </a:t>
            </a:r>
            <a:r>
              <a:rPr lang="de-CH" sz="2000" b="1" dirty="0" err="1"/>
              <a:t>dolor</a:t>
            </a:r>
            <a:r>
              <a:rPr lang="de-CH" sz="2000" b="1" dirty="0"/>
              <a:t> </a:t>
            </a:r>
            <a:r>
              <a:rPr lang="de-CH" sz="2000" b="1" dirty="0" err="1"/>
              <a:t>sit</a:t>
            </a:r>
            <a:r>
              <a:rPr lang="de-CH" sz="2000" b="1" dirty="0"/>
              <a:t> </a:t>
            </a:r>
            <a:r>
              <a:rPr lang="de-CH" sz="2000" b="1" dirty="0" err="1"/>
              <a:t>amet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1511493334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Uni Zürich">
      <a:dk1>
        <a:sysClr val="windowText" lastClr="000000"/>
      </a:dk1>
      <a:lt1>
        <a:sysClr val="window" lastClr="FFFFFF"/>
      </a:lt1>
      <a:dk2>
        <a:srgbClr val="666666"/>
      </a:dk2>
      <a:lt2>
        <a:srgbClr val="D7D7D7"/>
      </a:lt2>
      <a:accent1>
        <a:srgbClr val="0028A5"/>
      </a:accent1>
      <a:accent2>
        <a:srgbClr val="4AC9E3"/>
      </a:accent2>
      <a:accent3>
        <a:srgbClr val="A4D233"/>
      </a:accent3>
      <a:accent4>
        <a:srgbClr val="FFC845"/>
      </a:accent4>
      <a:accent5>
        <a:srgbClr val="FC4C02"/>
      </a:accent5>
      <a:accent6>
        <a:srgbClr val="BF0D3E"/>
      </a:accent6>
      <a:hlink>
        <a:srgbClr val="000000"/>
      </a:hlink>
      <a:folHlink>
        <a:srgbClr val="000000"/>
      </a:folHlink>
    </a:clrScheme>
    <a:fontScheme name="Uni Zürich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Wissenschaftliche Poster A0 hoch UHZ V2.potx" id="{15F9A0FE-9F63-4CFC-9F07-44F212BEBF8A}" vid="{01B14F98-1CFC-49A5-85DE-49F570D13CC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c9077d15-72ed-4fec-bcfe-3472729e9195"/>
    <ds:schemaRef ds:uri="http://purl.org/dc/dcmitype/"/>
    <ds:schemaRef ds:uri="bc24777f-78b6-4f3c-a73a-d5fa08e4d53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6F23FEF-A64D-43F3-89E1-D0EE3E05E6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uzh-scientific-poster-a0-de</Template>
  <TotalTime>2</TotalTime>
  <Words>1083</Words>
  <Application>Microsoft Office PowerPoint</Application>
  <PresentationFormat>Custom</PresentationFormat>
  <Paragraphs>199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Source Sans Pro</vt:lpstr>
      <vt:lpstr>Source Sans Pro SemiBold</vt:lpstr>
      <vt:lpstr>Symbol</vt:lpstr>
      <vt:lpstr>Benutzerdefiniertes Design</vt:lpstr>
      <vt:lpstr>Titel 2. Zeile  </vt:lpstr>
      <vt:lpstr>Titel 2. Zeile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Christy Aerne</dc:creator>
  <dc:description>erstellt durch Vorlagenbauer.ch</dc:description>
  <cp:lastModifiedBy>Christy Aerne</cp:lastModifiedBy>
  <cp:revision>2</cp:revision>
  <dcterms:created xsi:type="dcterms:W3CDTF">2026-05-06T13:09:44Z</dcterms:created>
  <dcterms:modified xsi:type="dcterms:W3CDTF">2026-05-06T13:11:56Z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